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60" r:id="rId5"/>
    <p:sldId id="258" r:id="rId6"/>
    <p:sldId id="262" r:id="rId7"/>
    <p:sldId id="263" r:id="rId8"/>
    <p:sldId id="283" r:id="rId9"/>
    <p:sldId id="264" r:id="rId10"/>
    <p:sldId id="284" r:id="rId11"/>
    <p:sldId id="278" r:id="rId12"/>
    <p:sldId id="280" r:id="rId13"/>
    <p:sldId id="272" r:id="rId14"/>
    <p:sldId id="274" r:id="rId15"/>
    <p:sldId id="273" r:id="rId16"/>
    <p:sldId id="267" r:id="rId17"/>
    <p:sldId id="271" r:id="rId18"/>
    <p:sldId id="281" r:id="rId19"/>
    <p:sldId id="282" r:id="rId20"/>
    <p:sldId id="268" r:id="rId21"/>
    <p:sldId id="269" r:id="rId22"/>
    <p:sldId id="275" r:id="rId23"/>
    <p:sldId id="276" r:id="rId24"/>
    <p:sldId id="277" r:id="rId25"/>
    <p:sldId id="26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333333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210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567496"/>
        <c:axId val="313606704"/>
      </c:lineChart>
      <c:catAx>
        <c:axId val="313567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60670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606704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56749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2996744"/>
        <c:axId val="313002624"/>
      </c:lineChart>
      <c:catAx>
        <c:axId val="312996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00262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002624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2996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0.png"/><Relationship Id="rId18" Type="http://schemas.microsoft.com/office/2007/relationships/hdphoto" Target="../media/hdphoto11.wdp"/><Relationship Id="rId26" Type="http://schemas.openxmlformats.org/officeDocument/2006/relationships/image" Target="../media/image39.png"/><Relationship Id="rId3" Type="http://schemas.openxmlformats.org/officeDocument/2006/relationships/image" Target="../media/image15.png"/><Relationship Id="rId21" Type="http://schemas.microsoft.com/office/2007/relationships/hdphoto" Target="../media/hdphoto12.wdp"/><Relationship Id="rId7" Type="http://schemas.openxmlformats.org/officeDocument/2006/relationships/image" Target="../media/image34.png"/><Relationship Id="rId12" Type="http://schemas.microsoft.com/office/2007/relationships/hdphoto" Target="../media/hdphoto7.wdp"/><Relationship Id="rId17" Type="http://schemas.openxmlformats.org/officeDocument/2006/relationships/image" Target="../media/image3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20" Type="http://schemas.openxmlformats.org/officeDocument/2006/relationships/image" Target="../media/image3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5.png"/><Relationship Id="rId24" Type="http://schemas.openxmlformats.org/officeDocument/2006/relationships/image" Target="../media/image20.png"/><Relationship Id="rId5" Type="http://schemas.openxmlformats.org/officeDocument/2006/relationships/image" Target="../media/image33.png"/><Relationship Id="rId15" Type="http://schemas.openxmlformats.org/officeDocument/2006/relationships/image" Target="../media/image24.jpeg"/><Relationship Id="rId23" Type="http://schemas.microsoft.com/office/2007/relationships/hdphoto" Target="../media/hdphoto13.wdp"/><Relationship Id="rId28" Type="http://schemas.openxmlformats.org/officeDocument/2006/relationships/image" Target="../media/image21.png"/><Relationship Id="rId10" Type="http://schemas.microsoft.com/office/2007/relationships/hdphoto" Target="../media/hdphoto6.wdp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microsoft.com/office/2007/relationships/hdphoto" Target="../media/hdphoto8.wdp"/><Relationship Id="rId22" Type="http://schemas.openxmlformats.org/officeDocument/2006/relationships/image" Target="../media/image38.png"/><Relationship Id="rId27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21" Type="http://schemas.openxmlformats.org/officeDocument/2006/relationships/image" Target="../media/image24.jpe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19" Type="http://schemas.openxmlformats.org/officeDocument/2006/relationships/image" Target="../media/image24.jpe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10.wdp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12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5" Type="http://schemas.microsoft.com/office/2007/relationships/hdphoto" Target="../media/hdphoto14.wdp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38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24" Type="http://schemas.openxmlformats.org/officeDocument/2006/relationships/image" Target="../media/image40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image" Target="../media/image43.png"/><Relationship Id="rId10" Type="http://schemas.openxmlformats.org/officeDocument/2006/relationships/image" Target="../media/image33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1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02814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92989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879</Words>
  <Application>Microsoft Office PowerPoint</Application>
  <PresentationFormat>Widescreen</PresentationFormat>
  <Paragraphs>330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76</cp:revision>
  <dcterms:created xsi:type="dcterms:W3CDTF">2021-04-19T23:05:58Z</dcterms:created>
  <dcterms:modified xsi:type="dcterms:W3CDTF">2021-04-22T10:06:41Z</dcterms:modified>
</cp:coreProperties>
</file>